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1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364" r:id="rId42"/>
    <p:sldId id="365" r:id="rId43"/>
    <p:sldId id="368" r:id="rId44"/>
    <p:sldId id="369" r:id="rId45"/>
    <p:sldId id="370" r:id="rId46"/>
    <p:sldId id="371" r:id="rId47"/>
    <p:sldId id="404" r:id="rId48"/>
    <p:sldId id="372" r:id="rId49"/>
    <p:sldId id="405" r:id="rId50"/>
    <p:sldId id="373" r:id="rId51"/>
    <p:sldId id="376" r:id="rId52"/>
    <p:sldId id="427" r:id="rId53"/>
    <p:sldId id="428" r:id="rId54"/>
    <p:sldId id="429" r:id="rId55"/>
    <p:sldId id="446" r:id="rId56"/>
    <p:sldId id="447" r:id="rId57"/>
    <p:sldId id="448" r:id="rId58"/>
    <p:sldId id="449" r:id="rId59"/>
    <p:sldId id="426" r:id="rId60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5" autoAdjust="0"/>
    <p:restoredTop sz="94660" autoAdjust="0"/>
  </p:normalViewPr>
  <p:slideViewPr>
    <p:cSldViewPr>
      <p:cViewPr varScale="1">
        <p:scale>
          <a:sx n="101" d="100"/>
          <a:sy n="101" d="100"/>
        </p:scale>
        <p:origin x="-128" y="-192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6/16/15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581" y="3273425"/>
            <a:ext cx="6441281" cy="62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(vjs.player):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</a:t>
            </a:r>
            <a:r>
              <a:rPr lang="en-US" dirty="0" smtClean="0"/>
              <a:t>Player - cont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iframe add a query string to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iframe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var iframeTag=document.getElementsByTagName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("iframe")[0],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newVideo = "?videoId=922656010001"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changeVideo()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" y="3565525"/>
            <a:ext cx="99568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1" y="3121025"/>
            <a:ext cx="43434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desired code implementation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181" y="1749425"/>
            <a:ext cx="8295481" cy="77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  <a:endParaRPr lang="en-US" dirty="0" smtClean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</a:t>
            </a:r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1" y="2587625"/>
            <a:ext cx="7921643" cy="6791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581" y="2968625"/>
            <a:ext cx="2768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Demo 7: Associate a Playlist with a Player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9199</TotalTime>
  <Words>2190</Words>
  <Application>Microsoft Macintosh PowerPoint</Application>
  <PresentationFormat>Custom</PresentationFormat>
  <Paragraphs>397</Paragraphs>
  <Slides>55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95</cp:revision>
  <dcterms:created xsi:type="dcterms:W3CDTF">2014-09-13T21:02:55Z</dcterms:created>
  <dcterms:modified xsi:type="dcterms:W3CDTF">2015-06-16T18:56:42Z</dcterms:modified>
</cp:coreProperties>
</file>